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32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102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345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33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833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935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099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10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856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269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160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11/24/2023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528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4187D111-0A9D-421B-84EB-FC5811C3A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15ECF02-0C11-4320-A868-5EC7DD53D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C74A336-DE5D-4AE0-9A50-8D93C4AA4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11A81C9-7A36-4A04-B14C-A45B899E4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AE1DE35-5349-4B57-B255-C07C69270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AFE9588-5F4B-41DF-9FF6-6B4969245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4CC9B87-707A-4D04-9336-B1418878A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8CF5CAA-7C4D-408A-B1A8-E98C0E6633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462EA1B-90F8-4C08-AE36-FFBA2B45B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F7B5623-96F7-42F0-BAC5-78D6789E0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5D83B1-1723-4710-8FC5-18EDC879E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998838C-DFB6-48F7-A18D-30469E816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BDB9A78-94CB-422D-B92E-65FD273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5DBD01-426B-424D-815A-96518F60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B0218DF-D55B-4D41-AE23-F1E64BAC6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8D61EB8-98CC-4243-9E20-33CAC65BF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5F0944-B143-45B0-8B72-6CE34D461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F68EF7F-67D0-463D-AB84-EA24D1819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E17074E-4E65-4CBD-B1B0-9C18D6F7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C905ED-EF46-4349-9E9B-217431094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91F234-1C65-45AC-8CCE-A1C4AE49C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D46B3DB-5DBB-41CF-9FA5-010ECA0C3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92A3FF8-F172-47ED-84C6-802C85C1C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933982-9CB6-4199-B123-A3669A4FEF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CA832CD-B214-4ABC-AC95-A3DA116A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7EBA147-C4BA-4B48-B61D-CA24B8B06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A8253B7-461E-48CC-B871-8A255EE3D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ADE46C3-C2E1-4492-AC59-870160A3C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0052E9-B440-4C1E-BC41-39957D590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31F119B-638C-42B1-8400-709B94F1E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16299ED-D998-4895-9CCF-02427F195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4442675-84C9-45C8-9524-ABE4E2507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5BE3E63-4FA5-4EBD-9F3B-E29F5128A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C2B9E46-702D-33D4-8256-44197A31A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9726" y="722903"/>
            <a:ext cx="5415521" cy="2706098"/>
          </a:xfrm>
        </p:spPr>
        <p:txBody>
          <a:bodyPr>
            <a:normAutofit/>
          </a:bodyPr>
          <a:lstStyle/>
          <a:p>
            <a:r>
              <a:rPr lang="en-US" dirty="0"/>
              <a:t>Group 3: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30B4E5-0889-E7C7-3B2B-5FA5BE8563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9777" y="2557943"/>
            <a:ext cx="5909745" cy="956915"/>
          </a:xfrm>
        </p:spPr>
        <p:txBody>
          <a:bodyPr>
            <a:normAutofit/>
          </a:bodyPr>
          <a:lstStyle/>
          <a:p>
            <a:r>
              <a:rPr lang="en-US" sz="4000" dirty="0"/>
              <a:t>Retail Operation System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BEA1AF3D-D9AA-5AD9-1416-C79FBEAF3A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74" r="15796"/>
          <a:stretch/>
        </p:blipFill>
        <p:spPr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9" name="Right Triangle 68">
            <a:extLst>
              <a:ext uri="{FF2B5EF4-FFF2-40B4-BE49-F238E27FC236}">
                <a16:creationId xmlns:a16="http://schemas.microsoft.com/office/drawing/2014/main" id="{F0753E91-DF19-4FA4-BFBF-221696B8D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56" y="-287372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157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8BCB4-0D0A-6D2A-45CA-148D82852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4653" y="0"/>
            <a:ext cx="5287347" cy="1381125"/>
          </a:xfrm>
        </p:spPr>
        <p:txBody>
          <a:bodyPr>
            <a:noAutofit/>
          </a:bodyPr>
          <a:lstStyle/>
          <a:p>
            <a:pPr algn="ctr"/>
            <a:r>
              <a:rPr lang="en-US" sz="8800" dirty="0"/>
              <a:t>Purpose</a:t>
            </a:r>
          </a:p>
        </p:txBody>
      </p:sp>
      <p:pic>
        <p:nvPicPr>
          <p:cNvPr id="5" name="Content Placeholder 4" descr="A group of people in a market">
            <a:extLst>
              <a:ext uri="{FF2B5EF4-FFF2-40B4-BE49-F238E27FC236}">
                <a16:creationId xmlns:a16="http://schemas.microsoft.com/office/drawing/2014/main" id="{73681109-74CE-E222-BEEF-D240DEDA31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04653" cy="69046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5DCB76-9F04-12EC-7B37-FA7875E2FF09}"/>
              </a:ext>
            </a:extLst>
          </p:cNvPr>
          <p:cNvSpPr txBox="1"/>
          <p:nvPr/>
        </p:nvSpPr>
        <p:spPr>
          <a:xfrm>
            <a:off x="7077075" y="2209800"/>
            <a:ext cx="49149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Print Receipts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Implement Offers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Loyalty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08734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fferent blue shopping bags with one yellow bag in middle">
            <a:extLst>
              <a:ext uri="{FF2B5EF4-FFF2-40B4-BE49-F238E27FC236}">
                <a16:creationId xmlns:a16="http://schemas.microsoft.com/office/drawing/2014/main" id="{93901725-6259-5314-45C8-0C5AF7E4EE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65"/>
                    </a14:imgEffect>
                    <a14:imgEffect>
                      <a14:saturation sat="1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BC1AFA-1496-0F93-1AB9-F5C500B05206}"/>
              </a:ext>
            </a:extLst>
          </p:cNvPr>
          <p:cNvSpPr txBox="1"/>
          <p:nvPr/>
        </p:nvSpPr>
        <p:spPr>
          <a:xfrm>
            <a:off x="0" y="228600"/>
            <a:ext cx="121253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Break Down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5F86C3-F25F-917F-51E9-BA2F6CD46FAE}"/>
              </a:ext>
            </a:extLst>
          </p:cNvPr>
          <p:cNvSpPr txBox="1"/>
          <p:nvPr/>
        </p:nvSpPr>
        <p:spPr>
          <a:xfrm>
            <a:off x="876301" y="1731824"/>
            <a:ext cx="304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Customer</a:t>
            </a:r>
          </a:p>
          <a:p>
            <a:r>
              <a:rPr lang="en-US" dirty="0"/>
              <a:t>	Customer</a:t>
            </a:r>
          </a:p>
          <a:p>
            <a:r>
              <a:rPr lang="en-US" dirty="0"/>
              <a:t>		Reward Customer</a:t>
            </a:r>
          </a:p>
          <a:p>
            <a:endParaRPr lang="en-US" dirty="0"/>
          </a:p>
          <a:p>
            <a:r>
              <a:rPr lang="en-US" dirty="0"/>
              <a:t>	Loyalty</a:t>
            </a:r>
          </a:p>
          <a:p>
            <a:r>
              <a:rPr lang="en-US" dirty="0"/>
              <a:t>		Loyalty Account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086432-0CFA-DB91-1CCB-F19EABFD3471}"/>
              </a:ext>
            </a:extLst>
          </p:cNvPr>
          <p:cNvSpPr txBox="1"/>
          <p:nvPr/>
        </p:nvSpPr>
        <p:spPr>
          <a:xfrm>
            <a:off x="876301" y="3883712"/>
            <a:ext cx="3048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Products</a:t>
            </a:r>
            <a:r>
              <a:rPr lang="en-US" dirty="0"/>
              <a:t>	</a:t>
            </a:r>
          </a:p>
          <a:p>
            <a:r>
              <a:rPr lang="en-US" dirty="0"/>
              <a:t>	Products</a:t>
            </a:r>
          </a:p>
          <a:p>
            <a:r>
              <a:rPr lang="en-US" dirty="0"/>
              <a:t>		Array List</a:t>
            </a:r>
          </a:p>
          <a:p>
            <a:endParaRPr lang="en-US" dirty="0"/>
          </a:p>
          <a:p>
            <a:r>
              <a:rPr lang="en-US" dirty="0"/>
              <a:t>	Discount</a:t>
            </a:r>
          </a:p>
          <a:p>
            <a:r>
              <a:rPr lang="en-US" dirty="0"/>
              <a:t>		Offers</a:t>
            </a:r>
          </a:p>
          <a:p>
            <a:endParaRPr lang="en-US" dirty="0"/>
          </a:p>
          <a:p>
            <a:r>
              <a:rPr lang="en-US" dirty="0"/>
              <a:t>	Offer Management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B7A10-BAA1-C2C2-4E6B-B9E3F65AE36E}"/>
              </a:ext>
            </a:extLst>
          </p:cNvPr>
          <p:cNvSpPr txBox="1"/>
          <p:nvPr/>
        </p:nvSpPr>
        <p:spPr>
          <a:xfrm>
            <a:off x="7754494" y="1808024"/>
            <a:ext cx="3048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Retail Operation</a:t>
            </a:r>
          </a:p>
          <a:p>
            <a:r>
              <a:rPr lang="en-US" dirty="0"/>
              <a:t>	Cash Register</a:t>
            </a:r>
          </a:p>
          <a:p>
            <a:endParaRPr lang="en-US" dirty="0"/>
          </a:p>
          <a:p>
            <a:r>
              <a:rPr lang="en-US" dirty="0"/>
              <a:t>	Employee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09F883-F524-A914-48CB-FB9106CAD2A0}"/>
              </a:ext>
            </a:extLst>
          </p:cNvPr>
          <p:cNvSpPr txBox="1"/>
          <p:nvPr/>
        </p:nvSpPr>
        <p:spPr>
          <a:xfrm>
            <a:off x="7754494" y="3883712"/>
            <a:ext cx="3048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Transaction</a:t>
            </a:r>
          </a:p>
          <a:p>
            <a:r>
              <a:rPr lang="en-US" dirty="0"/>
              <a:t>	Receipt</a:t>
            </a:r>
          </a:p>
          <a:p>
            <a:r>
              <a:rPr lang="en-US" dirty="0"/>
              <a:t>		Discount Receipt</a:t>
            </a:r>
          </a:p>
          <a:p>
            <a:endParaRPr lang="en-US" dirty="0"/>
          </a:p>
          <a:p>
            <a:r>
              <a:rPr lang="en-US" dirty="0"/>
              <a:t>	Payment</a:t>
            </a:r>
          </a:p>
          <a:p>
            <a:endParaRPr lang="en-US" dirty="0"/>
          </a:p>
          <a:p>
            <a:r>
              <a:rPr lang="en-US" dirty="0"/>
              <a:t>	Transaction</a:t>
            </a:r>
          </a:p>
          <a:p>
            <a:r>
              <a:rPr lang="en-US" dirty="0"/>
              <a:t>		Transaction List</a:t>
            </a:r>
          </a:p>
        </p:txBody>
      </p:sp>
    </p:spTree>
    <p:extLst>
      <p:ext uri="{BB962C8B-B14F-4D97-AF65-F5344CB8AC3E}">
        <p14:creationId xmlns:p14="http://schemas.microsoft.com/office/powerpoint/2010/main" val="597457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1674D-C9A8-76D1-A846-C6EFB4B01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99F6A-5DF7-AF4C-BA37-1041CB1C3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3948747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68C41-7138-7E1B-CEFB-0B2661A08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B8C2F-5787-63AA-3AAE-110336F45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455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6E809-CC31-006C-380F-C7660B5C7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CRC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96660-8A11-498E-5BD3-E95E550BB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3400647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B96C-DB4C-EB34-CFE0-07B13A4AA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FEF46-B52A-E353-70FB-5CD0F5035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2130866891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67</TotalTime>
  <Words>76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Grandview</vt:lpstr>
      <vt:lpstr>Wingdings</vt:lpstr>
      <vt:lpstr>CosineVTI</vt:lpstr>
      <vt:lpstr>Group 3: </vt:lpstr>
      <vt:lpstr>Purpose</vt:lpstr>
      <vt:lpstr>PowerPoint Presentation</vt:lpstr>
      <vt:lpstr>UML</vt:lpstr>
      <vt:lpstr>Program Demo</vt:lpstr>
      <vt:lpstr>CRC Cards</vt:lpstr>
      <vt:lpstr>Report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3:</dc:title>
  <dc:creator>donnie young</dc:creator>
  <cp:lastModifiedBy>donnie young</cp:lastModifiedBy>
  <cp:revision>1</cp:revision>
  <dcterms:created xsi:type="dcterms:W3CDTF">2023-11-24T16:43:05Z</dcterms:created>
  <dcterms:modified xsi:type="dcterms:W3CDTF">2023-11-24T17:50:18Z</dcterms:modified>
</cp:coreProperties>
</file>

<file path=docProps/thumbnail.jpeg>
</file>